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2" r:id="rId7"/>
    <p:sldId id="263" r:id="rId8"/>
    <p:sldId id="264" r:id="rId9"/>
    <p:sldId id="265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>
        <p:scale>
          <a:sx n="130" d="100"/>
          <a:sy n="130" d="100"/>
        </p:scale>
        <p:origin x="42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85EE7-BD13-4446-94E2-B9B744699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F8C7BB-B0E2-374A-90E1-C3B45EFEE0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123B1-12F8-6342-8F00-EE5EBE018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64A94-CB4C-E84D-B2F8-70121D04936E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90065-9162-9B4C-AB65-26D18F680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6CFD8-4150-2041-A15A-7DCA7A69F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34103-D73B-0649-86BC-39FE1EB4B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388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4F474-DE69-6C4C-8D99-00526500E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A5EB37-0BFA-6A4D-BB74-3A7317D261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E1ABD-0829-6B4E-BFF8-129A8194A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64A94-CB4C-E84D-B2F8-70121D04936E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A28ED-A92A-414C-A5F4-CC62F7C0F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C106A-75A2-CA45-8535-325CA0620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34103-D73B-0649-86BC-39FE1EB4B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61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B8B612-A2B3-C147-B37C-0D024E9BFB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9C30E3-CB3F-884F-8C6A-37B6155E3D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9E8C3-356B-3A44-8F8C-8C6D81E62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64A94-CB4C-E84D-B2F8-70121D04936E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04E41-68C1-6849-9FE1-3B2D23681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E0825-3DFB-4D4F-AA4B-9C93CD329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34103-D73B-0649-86BC-39FE1EB4B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78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CF86-EF97-A841-AF56-807978CF2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EA408-5C9F-7444-A7A9-0A32B8740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59E416-2119-2943-8582-D1B3800DA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64A94-CB4C-E84D-B2F8-70121D04936E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89992-0224-4B44-BEFB-ADA5E6950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274204-765E-2645-875F-EFF3BB63E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34103-D73B-0649-86BC-39FE1EB4B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30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52A16-5B1D-094F-B893-F40895236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6CACBF-AF9C-0145-AFE2-DC9951E0C1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F5E71-0DC4-F549-9933-A47B553B5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64A94-CB4C-E84D-B2F8-70121D04936E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13C1A-3C78-6D4A-950C-CCC84D382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90E03-4488-4041-92BB-DD9A2CDE0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34103-D73B-0649-86BC-39FE1EB4B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75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9BB57-1607-764F-B3E5-37B55E704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C46B1-29C5-CD44-8924-F1E8F67505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5A01ED-884A-6B41-B21E-70BB226729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BD1178-923C-1545-B039-F1A299F0C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64A94-CB4C-E84D-B2F8-70121D04936E}" type="datetimeFigureOut">
              <a:rPr lang="en-US" smtClean="0"/>
              <a:t>5/4/20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CA2627-2E60-6B42-BFC4-C214D870C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A4C129-550A-9641-A30F-D7B89D609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34103-D73B-0649-86BC-39FE1EB4B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111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4FC3-B1D8-414F-B2C8-097B238A7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4B9DA9-A4D8-0B49-8316-6BCD3BAC46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A5839D-B957-E94D-8C7F-9DCC1B480F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4A1E7E-385B-274B-86A7-1544A2BBD2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04D48B-BF51-8A4F-B45E-30BE91D590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217482-BE7F-D940-A15C-90065B5E4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64A94-CB4C-E84D-B2F8-70121D04936E}" type="datetimeFigureOut">
              <a:rPr lang="en-US" smtClean="0"/>
              <a:t>5/4/20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A9624B-E22B-3A4D-ACB5-F8B56257F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175CF7-E724-F647-80E5-21E007D67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34103-D73B-0649-86BC-39FE1EB4B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335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26717-B971-6840-BF14-6170B2D8B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C8E22A-32FF-8C47-A09E-70A797D2E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64A94-CB4C-E84D-B2F8-70121D04936E}" type="datetimeFigureOut">
              <a:rPr lang="en-US" smtClean="0"/>
              <a:t>5/4/20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46929B-6B2B-5C45-8610-0006B51E2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F4BA8-1D8F-A04C-B95B-E6A87A50F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34103-D73B-0649-86BC-39FE1EB4B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21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42C55F-268E-D84D-846C-0252F40D1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64A94-CB4C-E84D-B2F8-70121D04936E}" type="datetimeFigureOut">
              <a:rPr lang="en-US" smtClean="0"/>
              <a:t>5/4/20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B63C3B-A70C-D44D-8FBB-10128BDFE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C9060-1367-6D4C-A571-3AD2F244B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34103-D73B-0649-86BC-39FE1EB4B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833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5B2CC-A964-F744-B624-A46524785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003B2-13B8-004C-BC1A-D269A66F9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B52EA9-6685-DD47-8701-CD4DE2F6F1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9BBAC5-D8B1-B241-BD4F-F6E69B30F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64A94-CB4C-E84D-B2F8-70121D04936E}" type="datetimeFigureOut">
              <a:rPr lang="en-US" smtClean="0"/>
              <a:t>5/4/20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2C39AF-20BC-F94A-BB56-70BD3EB69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C6754B-D1C3-6E41-A657-43D12C11F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34103-D73B-0649-86BC-39FE1EB4B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89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EF6CF-F35F-7B42-B420-500A5046D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8FD3D5-71C0-EA46-B956-5A7F852452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2AE97B-E25A-C142-82CF-B38A5845E5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2DCCA9-468F-D945-8BED-11B552C9F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64A94-CB4C-E84D-B2F8-70121D04936E}" type="datetimeFigureOut">
              <a:rPr lang="en-US" smtClean="0"/>
              <a:t>5/4/20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79FE35-A21E-BB4F-B787-F42779266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3E288-0983-EB46-B5BB-E1BA7E323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34103-D73B-0649-86BC-39FE1EB4B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92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4385C8-BDC1-5949-86DC-8974EC97E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9376F-EFB8-D046-965A-B450073D6D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68410-EEC2-1741-B69E-F53C2AC093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64A94-CB4C-E84D-B2F8-70121D04936E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B227D-C2CB-6F43-AFFD-73C3A35D32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388FB-3432-1341-9380-4EF023CC4E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334103-D73B-0649-86BC-39FE1EB4B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3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etfinder.com/dogs/lost-and-found-dogs/why-microchip/" TargetMode="Externa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78CA7-5C00-4447-B8E3-FE0E6B057D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 dirty="0" err="1">
                <a:solidFill>
                  <a:schemeClr val="bg1"/>
                </a:solidFill>
              </a:rPr>
              <a:t>PetSter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775200-E8A3-0F4D-ADEB-2106A37E50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An essential app for all animal lovers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2BE95A1-0421-6941-A7E8-62FAAA249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382" y="845285"/>
            <a:ext cx="4047843" cy="3799258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217D9831-38E8-4A49-8CB4-82742FE788EF}"/>
              </a:ext>
            </a:extLst>
          </p:cNvPr>
          <p:cNvSpPr txBox="1">
            <a:spLocks/>
          </p:cNvSpPr>
          <p:nvPr/>
        </p:nvSpPr>
        <p:spPr>
          <a:xfrm>
            <a:off x="6746627" y="5976577"/>
            <a:ext cx="4645250" cy="4804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i="1" dirty="0">
                <a:solidFill>
                  <a:schemeClr val="bg1"/>
                </a:solidFill>
              </a:rPr>
              <a:t>Team – Innovative </a:t>
            </a:r>
            <a:r>
              <a:rPr lang="en-US" sz="2000" i="1" dirty="0" err="1">
                <a:solidFill>
                  <a:schemeClr val="bg1"/>
                </a:solidFill>
              </a:rPr>
              <a:t>Exploreres</a:t>
            </a:r>
            <a:endParaRPr lang="en-US" sz="2000" i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CBA7C0-CAAA-1445-9275-559ACE677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5300" y="4827093"/>
            <a:ext cx="228600" cy="228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6EF18D-BAA7-EE48-AF00-9C39B7655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81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E5BE24-BE94-6046-A266-20746197CCEE}"/>
              </a:ext>
            </a:extLst>
          </p:cNvPr>
          <p:cNvSpPr txBox="1"/>
          <p:nvPr/>
        </p:nvSpPr>
        <p:spPr>
          <a:xfrm>
            <a:off x="762001" y="803325"/>
            <a:ext cx="53145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C66F2FE-DE22-B646-B37B-F361A8E9B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2279018"/>
            <a:ext cx="5630281" cy="42487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/>
              <a:t>Students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sz="1800" dirty="0" err="1"/>
              <a:t>Rakshitha</a:t>
            </a:r>
            <a:endParaRPr lang="en-US" sz="1800" dirty="0"/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sz="1800" dirty="0"/>
              <a:t>Jayashree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sz="1800" dirty="0"/>
              <a:t>Sindhu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sz="1800" dirty="0"/>
              <a:t>Chandana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sz="1800" dirty="0"/>
              <a:t>Deepa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/>
              <a:t>Mentors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sz="1800" dirty="0"/>
              <a:t>Nishant Kumar Thakur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sz="1800" dirty="0"/>
              <a:t>Sonam Raj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sz="1800" dirty="0" err="1"/>
              <a:t>Rachitha</a:t>
            </a:r>
            <a:r>
              <a:rPr lang="en-US" sz="1800" dirty="0"/>
              <a:t> KS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sz="1800" dirty="0"/>
              <a:t>Sakshi Agarwal</a:t>
            </a:r>
          </a:p>
          <a:p>
            <a:pPr marL="800100" lvl="1" indent="-228600" algn="l">
              <a:buFont typeface="Arial" panose="020B0604020202020204" pitchFamily="34" charset="0"/>
              <a:buChar char="•"/>
            </a:pPr>
            <a:r>
              <a:rPr lang="en-US" sz="1800" dirty="0"/>
              <a:t>Aditya Sharma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80981DE3-DAB6-544C-A841-54E8240941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63" r="8164" b="1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B86E75EA-F6F3-2E48-996F-CACBD1398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87383" y="5823685"/>
            <a:ext cx="914118" cy="85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9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B86E75EA-F6F3-2E48-996F-CACBD1398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7383" y="5823685"/>
            <a:ext cx="914118" cy="8579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8FD306-7B0B-294A-A949-AC86F411B5AD}"/>
              </a:ext>
            </a:extLst>
          </p:cNvPr>
          <p:cNvSpPr txBox="1"/>
          <p:nvPr/>
        </p:nvSpPr>
        <p:spPr>
          <a:xfrm>
            <a:off x="4915184" y="1625600"/>
            <a:ext cx="6172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Problem Statement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5FA272-E716-E246-96D0-23B654286D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399" y="1993899"/>
            <a:ext cx="2870201" cy="2870201"/>
          </a:xfrm>
          <a:prstGeom prst="rect">
            <a:avLst/>
          </a:prstGeom>
        </p:spPr>
      </p:pic>
      <p:sp>
        <p:nvSpPr>
          <p:cNvPr id="18" name="Subtitle 2">
            <a:extLst>
              <a:ext uri="{FF2B5EF4-FFF2-40B4-BE49-F238E27FC236}">
                <a16:creationId xmlns:a16="http://schemas.microsoft.com/office/drawing/2014/main" id="{0DBF9851-7378-8443-B7DB-756D61FED4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15183" y="2855067"/>
            <a:ext cx="6172200" cy="2968618"/>
          </a:xfrm>
        </p:spPr>
        <p:txBody>
          <a:bodyPr anchor="t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 per a study, 1 in 3 pets will become lost at some point during their life*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 pet owners, we are constantly worried about losing a pet whenever we take it outdoors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 animal lovers, sometimes we come across an injured animal on a road, and we are clueless how to respond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Missing common platform to connect experts with new pet owners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FF1521-0FF2-714C-B1A7-916F17AC4B1C}"/>
              </a:ext>
            </a:extLst>
          </p:cNvPr>
          <p:cNvSpPr txBox="1"/>
          <p:nvPr/>
        </p:nvSpPr>
        <p:spPr>
          <a:xfrm>
            <a:off x="5372101" y="6273800"/>
            <a:ext cx="5257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 Source: </a:t>
            </a:r>
            <a:r>
              <a:rPr lang="en-IN" sz="1200" dirty="0">
                <a:hlinkClick r:id="rId6"/>
              </a:rPr>
              <a:t>https://www.petfinder.com/dogs/lost-and-found-dogs/why-microchip/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30454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B86E75EA-F6F3-2E48-996F-CACBD1398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7383" y="5823685"/>
            <a:ext cx="914118" cy="8579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8FD306-7B0B-294A-A949-AC86F411B5AD}"/>
              </a:ext>
            </a:extLst>
          </p:cNvPr>
          <p:cNvSpPr txBox="1"/>
          <p:nvPr/>
        </p:nvSpPr>
        <p:spPr>
          <a:xfrm>
            <a:off x="4915184" y="1625600"/>
            <a:ext cx="6172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Welcome, </a:t>
            </a:r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Petster</a:t>
            </a:r>
            <a:endParaRPr lang="en-US" sz="6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DBF9851-7378-8443-B7DB-756D61FED4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15183" y="2855067"/>
            <a:ext cx="6172200" cy="2968618"/>
          </a:xfrm>
        </p:spPr>
        <p:txBody>
          <a:bodyPr anchor="t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Provides essential services to your pets like tagging a pet &amp; identifying a lost pet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Used by animal lovers to report pet emergencies like accidents on road, a lost pet, etc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Used by certified emergency responders to cater to reported emergencies faster and better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unified platform for animal lovers and pet owners so that they could help each other and share ideas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B91B976-CC0B-E047-8DED-B9ACD3BDEF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965" y="2133431"/>
            <a:ext cx="2938326" cy="296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424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B86E75EA-F6F3-2E48-996F-CACBD1398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7383" y="5823685"/>
            <a:ext cx="914118" cy="8579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E5BE24-BE94-6046-A266-20746197CCEE}"/>
              </a:ext>
            </a:extLst>
          </p:cNvPr>
          <p:cNvSpPr txBox="1"/>
          <p:nvPr/>
        </p:nvSpPr>
        <p:spPr>
          <a:xfrm>
            <a:off x="5086208" y="1070075"/>
            <a:ext cx="41526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Technologies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7841C3-A391-724F-916E-A134FA238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250" y="2171700"/>
            <a:ext cx="1612900" cy="1257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B32398-208D-DC4C-8C47-C9391A1CE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491" y="2216487"/>
            <a:ext cx="864201" cy="1167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EF98C8-81C0-E94F-AEA2-87DB810E89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8592" y="3822025"/>
            <a:ext cx="1320800" cy="1320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108B04-7F16-1C4D-A286-0708C5BD04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5250" y="3844836"/>
            <a:ext cx="1104900" cy="1297989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1C66F2FE-DE22-B646-B37B-F361A8E9B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6208" y="2216487"/>
            <a:ext cx="6172200" cy="2968618"/>
          </a:xfrm>
        </p:spPr>
        <p:txBody>
          <a:bodyPr anchor="t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React Native – For creating screens, navigation etc.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Flask Python Server – For serving API requests from App, connecting to database etc.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MongoDB database – For storing user specific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Android Emulator -  For testing app end-to-end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055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B86E75EA-F6F3-2E48-996F-CACBD1398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7383" y="5823685"/>
            <a:ext cx="914118" cy="8579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E5BE24-BE94-6046-A266-20746197CCEE}"/>
              </a:ext>
            </a:extLst>
          </p:cNvPr>
          <p:cNvSpPr txBox="1"/>
          <p:nvPr/>
        </p:nvSpPr>
        <p:spPr>
          <a:xfrm>
            <a:off x="5086208" y="1070075"/>
            <a:ext cx="45147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Splash Screen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C66F2FE-DE22-B646-B37B-F361A8E9B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6208" y="2216487"/>
            <a:ext cx="6172200" cy="2968618"/>
          </a:xfrm>
        </p:spPr>
        <p:txBody>
          <a:bodyPr anchor="t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clean splash screen with a cute dog and a cat as our logo will ensure that mood of users will be uplifted immediately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pause of 5 seconds on this splash screen and then user is navigated to Login Screen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AD632B42-8091-3349-9457-FF276423F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592" y="609600"/>
            <a:ext cx="3275823" cy="582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771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B86E75EA-F6F3-2E48-996F-CACBD1398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7383" y="5823685"/>
            <a:ext cx="914118" cy="8579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E5BE24-BE94-6046-A266-20746197CCEE}"/>
              </a:ext>
            </a:extLst>
          </p:cNvPr>
          <p:cNvSpPr txBox="1"/>
          <p:nvPr/>
        </p:nvSpPr>
        <p:spPr>
          <a:xfrm>
            <a:off x="5086208" y="1070075"/>
            <a:ext cx="45147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Login Screen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C66F2FE-DE22-B646-B37B-F361A8E9B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6208" y="2216486"/>
            <a:ext cx="6172200" cy="3447713"/>
          </a:xfrm>
        </p:spPr>
        <p:txBody>
          <a:bodyPr anchor="t"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Login Screen will need only a username and a password (which is stored securely in our MongoDB database)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Login button is tapped, a request is sent to server for authentication, depending on which an appropriate notification banner is shown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correct login will navigate user to Home Screen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Incorrect login will show user a red notification banner and will remain on same screen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Tapping on Sign Up will take user to Registration Screen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E6FB45-D6E9-5D44-9DDC-C18F68D0F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592" y="647700"/>
            <a:ext cx="3275823" cy="582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08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B86E75EA-F6F3-2E48-996F-CACBD1398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7383" y="5823685"/>
            <a:ext cx="914118" cy="8579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E5BE24-BE94-6046-A266-20746197CCEE}"/>
              </a:ext>
            </a:extLst>
          </p:cNvPr>
          <p:cNvSpPr txBox="1"/>
          <p:nvPr/>
        </p:nvSpPr>
        <p:spPr>
          <a:xfrm>
            <a:off x="1504950" y="473343"/>
            <a:ext cx="95824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Navigations from Login Screen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787815-04FE-6C47-8374-11003BB50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988" y="1692206"/>
            <a:ext cx="2800350" cy="497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D339E4-8CCA-9A48-BB1E-C980402E34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5824" y="1692206"/>
            <a:ext cx="2800350" cy="4978401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1A3F27-8C17-BA4F-940C-56FB3FEADE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0981" y="1692206"/>
            <a:ext cx="2806570" cy="498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21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B86E75EA-F6F3-2E48-996F-CACBD1398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7383" y="5823685"/>
            <a:ext cx="914118" cy="8579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E5BE24-BE94-6046-A266-20746197CCEE}"/>
              </a:ext>
            </a:extLst>
          </p:cNvPr>
          <p:cNvSpPr txBox="1"/>
          <p:nvPr/>
        </p:nvSpPr>
        <p:spPr>
          <a:xfrm>
            <a:off x="5086207" y="1070075"/>
            <a:ext cx="6172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Registration Screen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C66F2FE-DE22-B646-B37B-F361A8E9B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6208" y="2216486"/>
            <a:ext cx="6172200" cy="3447713"/>
          </a:xfrm>
        </p:spPr>
        <p:txBody>
          <a:bodyPr anchor="t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Users are required to submit a full name, email address, password and a city (currently listing Bengaluru and Delhi)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Once Register button is tapped, user details are sent securely to our remote server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Remote server then stores user details securely in database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 is then navigated to their Home Screen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DCBA25-6539-8742-A826-7BFB6C939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592" y="647700"/>
            <a:ext cx="3275823" cy="582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89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B86E75EA-F6F3-2E48-996F-CACBD1398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7383" y="5823685"/>
            <a:ext cx="914118" cy="8579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E5BE24-BE94-6046-A266-20746197CCEE}"/>
              </a:ext>
            </a:extLst>
          </p:cNvPr>
          <p:cNvSpPr txBox="1"/>
          <p:nvPr/>
        </p:nvSpPr>
        <p:spPr>
          <a:xfrm>
            <a:off x="5086207" y="1070075"/>
            <a:ext cx="6172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Home Screen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C66F2FE-DE22-B646-B37B-F361A8E9B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6208" y="2216486"/>
            <a:ext cx="6172200" cy="3447713"/>
          </a:xfrm>
        </p:spPr>
        <p:txBody>
          <a:bodyPr anchor="t"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Report any incident immediately ( with camera support for uploading images) so that all registered users in vicinity could be notified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list of unresolved reported incidents in the area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list of your pets, with details for species, breed, special needs and their tag IDs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Blogs shared by experts to guide how to better take care of pets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Scan a Lost Pet’s tag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Order a newly adopted Pet’s tag 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CA1F4BE-E9F4-7747-9B23-FAD5A6C7B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592" y="635000"/>
            <a:ext cx="3300413" cy="586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44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489</Words>
  <Application>Microsoft Macintosh PowerPoint</Application>
  <PresentationFormat>Widescreen</PresentationFormat>
  <Paragraphs>55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PetSter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PetSter</dc:title>
  <dc:creator>Nishant Kumar Thakur</dc:creator>
  <cp:lastModifiedBy>Nishant Kumar Thakur</cp:lastModifiedBy>
  <cp:revision>8</cp:revision>
  <dcterms:created xsi:type="dcterms:W3CDTF">2020-05-04T15:18:43Z</dcterms:created>
  <dcterms:modified xsi:type="dcterms:W3CDTF">2020-05-04T16:14:20Z</dcterms:modified>
</cp:coreProperties>
</file>